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  <p:sldMasterId id="2147483741" r:id="rId3"/>
  </p:sldMasterIdLst>
  <p:notesMasterIdLst>
    <p:notesMasterId r:id="rId5"/>
  </p:notesMasterIdLst>
  <p:handoutMasterIdLst>
    <p:handoutMasterId r:id="rId6"/>
  </p:handoutMasterIdLst>
  <p:sldIdLst>
    <p:sldId id="377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8EEC0"/>
    <a:srgbClr val="C2E49C"/>
    <a:srgbClr val="BFBFBF"/>
    <a:srgbClr val="C3D69B"/>
    <a:srgbClr val="95B3D7"/>
    <a:srgbClr val="B3A2C7"/>
    <a:srgbClr val="FF3300"/>
    <a:srgbClr val="003399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51" autoAdjust="0"/>
    <p:restoredTop sz="94697" autoAdjust="0"/>
  </p:normalViewPr>
  <p:slideViewPr>
    <p:cSldViewPr>
      <p:cViewPr varScale="1">
        <p:scale>
          <a:sx n="75" d="100"/>
          <a:sy n="75" d="100"/>
        </p:scale>
        <p:origin x="113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1686" y="-11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1"/>
            <a:ext cx="3038475" cy="46513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F6ABA095-1CA5-4FF4-A8D6-89545F798305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E47EDB09-A03D-4AA9-B831-AB1C277424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87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1"/>
            <a:ext cx="3038475" cy="46513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92EB7070-8DCF-4F2B-A7C6-7A25D2C1C5A5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vert="horz" lIns="91431" tIns="45715" rIns="91431" bIns="4571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AA0C4B8E-F543-4D79-9354-B50FD76097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863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C4B8E-F543-4D79-9354-B50FD760972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855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2200"/>
            <a:ext cx="7772400" cy="1238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 bwMode="auto">
          <a:xfrm>
            <a:off x="0" y="6657201"/>
            <a:ext cx="9144000" cy="0"/>
          </a:xfrm>
          <a:prstGeom prst="line">
            <a:avLst/>
          </a:prstGeom>
          <a:solidFill>
            <a:schemeClr val="bg2"/>
          </a:solidFill>
          <a:ln w="12700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9" name="Picture 11" descr="DOE Seal LoRes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5334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 userDrawn="1"/>
        </p:nvSpPr>
        <p:spPr>
          <a:xfrm>
            <a:off x="6353" y="-1587"/>
            <a:ext cx="9147171" cy="235527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0000">
                <a:srgbClr val="F8F8F8"/>
              </a:gs>
              <a:gs pos="100000">
                <a:schemeClr val="bg1">
                  <a:alpha val="0"/>
                </a:schemeClr>
              </a:gs>
            </a:gsLst>
            <a:lin ang="6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>
          <a:xfrm>
            <a:off x="2209800" y="5943600"/>
            <a:ext cx="50069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F8F2F-16AB-4953-AC26-22F1348587EE}" type="datetime1">
              <a:rPr lang="en-US" smtClean="0"/>
              <a:pPr>
                <a:defRPr/>
              </a:pPr>
              <a:t>7/22/2015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>
          <a:xfrm>
            <a:off x="6781800" y="6601439"/>
            <a:ext cx="8921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BA5D9-4B77-4028-B088-DB9E067B2C91}" type="datetime1">
              <a:rPr lang="en-US" smtClean="0"/>
              <a:pPr>
                <a:defRPr/>
              </a:pPr>
              <a:t>7/22/2015</a:t>
            </a:fld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8496" y="6453547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3050" y="261938"/>
            <a:ext cx="2060575" cy="5969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6563" y="261938"/>
            <a:ext cx="6034087" cy="5969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>
          <a:xfrm>
            <a:off x="6781800" y="6601439"/>
            <a:ext cx="8921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10271-208D-4114-89A4-B11F06AA9427}" type="datetime1">
              <a:rPr lang="en-US" smtClean="0"/>
              <a:pPr>
                <a:defRPr/>
              </a:pPr>
              <a:t>7/22/2015</a:t>
            </a:fld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8496" y="6453547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563" y="261938"/>
            <a:ext cx="8239125" cy="447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60375" y="1066800"/>
            <a:ext cx="4035425" cy="51641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066800"/>
            <a:ext cx="4035425" cy="5164138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xfrm>
            <a:off x="6781800" y="6601439"/>
            <a:ext cx="8921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F8D18D-2DE2-472B-97A5-96E7AAFCF685}" type="datetime1">
              <a:rPr lang="en-US" smtClean="0"/>
              <a:pPr>
                <a:defRPr/>
              </a:pPr>
              <a:t>7/22/2015</a:t>
            </a:fld>
            <a:endParaRPr lang="en-US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8496" y="6453547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563" y="261938"/>
            <a:ext cx="8239125" cy="447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60375" y="1066800"/>
            <a:ext cx="8223250" cy="5164138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>
          <a:xfrm>
            <a:off x="6781800" y="6601439"/>
            <a:ext cx="8921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C719C-0FC8-49B6-BA31-0E3E2F7C9965}" type="datetime1">
              <a:rPr lang="en-US" smtClean="0"/>
              <a:pPr>
                <a:defRPr/>
              </a:pPr>
              <a:t>7/22/2015</a:t>
            </a:fld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8496" y="6453547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36563" y="452438"/>
            <a:ext cx="8247062" cy="583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>
          <a:xfrm>
            <a:off x="6781800" y="6601439"/>
            <a:ext cx="8921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CB8BD3-0CE5-42D5-BC59-ADE8109708D8}" type="datetime1">
              <a:rPr lang="en-US" smtClean="0"/>
              <a:pPr>
                <a:defRPr/>
              </a:pPr>
              <a:t>7/22/2015</a:t>
            </a:fld>
            <a:endParaRPr lang="en-US"/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8496" y="6453547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563" y="452438"/>
            <a:ext cx="8239125" cy="447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0375" y="1122363"/>
            <a:ext cx="4035425" cy="51641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122363"/>
            <a:ext cx="4035425" cy="25050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79838"/>
            <a:ext cx="4035425" cy="2506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1"/>
          </p:nvPr>
        </p:nvSpPr>
        <p:spPr>
          <a:xfrm>
            <a:off x="6781800" y="6601439"/>
            <a:ext cx="8921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31FD6-4BD6-40A1-B85D-77350E8F39C7}" type="datetime1">
              <a:rPr lang="en-US" smtClean="0"/>
              <a:pPr>
                <a:defRPr/>
              </a:pPr>
              <a:t>7/22/2015</a:t>
            </a:fld>
            <a:endParaRPr lang="en-US"/>
          </a:p>
        </p:txBody>
      </p:sp>
      <p:sp>
        <p:nvSpPr>
          <p:cNvPr id="8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8496" y="6453547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781800" y="6601439"/>
            <a:ext cx="8921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C669A-F6C0-4F13-B1C8-540449C9386D}" type="datetime1">
              <a:rPr lang="en-US" smtClean="0">
                <a:solidFill>
                  <a:srgbClr val="000000"/>
                </a:solidFill>
              </a:rPr>
              <a:pPr>
                <a:defRPr/>
              </a:pPr>
              <a:t>7/22/2015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8496" y="6453547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2200"/>
            <a:ext cx="7772400" cy="1238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 bwMode="auto">
          <a:xfrm>
            <a:off x="0" y="6657201"/>
            <a:ext cx="9144000" cy="0"/>
          </a:xfrm>
          <a:prstGeom prst="line">
            <a:avLst/>
          </a:prstGeom>
          <a:solidFill>
            <a:schemeClr val="bg2"/>
          </a:solidFill>
          <a:ln w="12700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Box 7"/>
          <p:cNvSpPr txBox="1"/>
          <p:nvPr userDrawn="1"/>
        </p:nvSpPr>
        <p:spPr>
          <a:xfrm>
            <a:off x="8275252" y="6504801"/>
            <a:ext cx="33534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b="1" i="1" dirty="0" smtClean="0">
                <a:solidFill>
                  <a:srgbClr val="4F81BD">
                    <a:lumMod val="75000"/>
                  </a:srgbClr>
                </a:solidFill>
              </a:rPr>
              <a:t>S4</a:t>
            </a:r>
            <a:endParaRPr lang="en-US" sz="1200" b="1" i="1" dirty="0">
              <a:solidFill>
                <a:srgbClr val="4F81BD">
                  <a:lumMod val="75000"/>
                </a:srgbClr>
              </a:solidFill>
            </a:endParaRPr>
          </a:p>
        </p:txBody>
      </p:sp>
      <p:pic>
        <p:nvPicPr>
          <p:cNvPr id="9" name="Picture 11" descr="DOE Seal LoRes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5334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 userDrawn="1"/>
        </p:nvSpPr>
        <p:spPr>
          <a:xfrm>
            <a:off x="6353" y="-1587"/>
            <a:ext cx="9147171" cy="235527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0000">
                <a:srgbClr val="F8F8F8"/>
              </a:gs>
              <a:gs pos="100000">
                <a:schemeClr val="bg1">
                  <a:alpha val="0"/>
                </a:schemeClr>
              </a:gs>
            </a:gsLst>
            <a:lin ang="6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>
          <a:xfrm>
            <a:off x="2209800" y="5943600"/>
            <a:ext cx="50069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F8F2F-16AB-4953-AC26-22F1348587EE}" type="datetime1">
              <a:rPr lang="en-US" smtClean="0"/>
              <a:pPr>
                <a:defRPr/>
              </a:pPr>
              <a:t>7/22/2015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1470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77B4-2B0D-4143-B8FE-2C9F85612445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6A30D-E206-4AF2-8C11-5C42ADA4A1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77B4-2B0D-4143-B8FE-2C9F85612445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6A30D-E206-4AF2-8C11-5C42ADA4A1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29504" y="6569075"/>
            <a:ext cx="838192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77B4-2B0D-4143-B8FE-2C9F85612445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6A30D-E206-4AF2-8C11-5C42ADA4A1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77B4-2B0D-4143-B8FE-2C9F85612445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6A30D-E206-4AF2-8C11-5C42ADA4A1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77B4-2B0D-4143-B8FE-2C9F85612445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6A30D-E206-4AF2-8C11-5C42ADA4A1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77B4-2B0D-4143-B8FE-2C9F85612445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6A30D-E206-4AF2-8C11-5C42ADA4A1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77B4-2B0D-4143-B8FE-2C9F85612445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6A30D-E206-4AF2-8C11-5C42ADA4A1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77B4-2B0D-4143-B8FE-2C9F85612445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6A30D-E206-4AF2-8C11-5C42ADA4A1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77B4-2B0D-4143-B8FE-2C9F85612445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6A30D-E206-4AF2-8C11-5C42ADA4A1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77B4-2B0D-4143-B8FE-2C9F85612445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6A30D-E206-4AF2-8C11-5C42ADA4A1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77B4-2B0D-4143-B8FE-2C9F85612445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6A30D-E206-4AF2-8C11-5C42ADA4A1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2200"/>
            <a:ext cx="7772400" cy="1238250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 bwMode="auto">
          <a:xfrm>
            <a:off x="0" y="6657201"/>
            <a:ext cx="9144000" cy="0"/>
          </a:xfrm>
          <a:prstGeom prst="line">
            <a:avLst/>
          </a:prstGeom>
          <a:solidFill>
            <a:schemeClr val="bg2"/>
          </a:solidFill>
          <a:ln w="12700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Box 7"/>
          <p:cNvSpPr txBox="1"/>
          <p:nvPr userDrawn="1"/>
        </p:nvSpPr>
        <p:spPr>
          <a:xfrm>
            <a:off x="8275252" y="6504801"/>
            <a:ext cx="184731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endParaRPr lang="en-US" sz="1200" b="1" i="1" dirty="0">
              <a:solidFill>
                <a:srgbClr val="4F81BD">
                  <a:lumMod val="75000"/>
                </a:srgbClr>
              </a:solidFill>
            </a:endParaRPr>
          </a:p>
        </p:txBody>
      </p:sp>
      <p:pic>
        <p:nvPicPr>
          <p:cNvPr id="9" name="Picture 11" descr="DOE Seal LoRes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5334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>
          <a:xfrm>
            <a:off x="2209800" y="5943600"/>
            <a:ext cx="5006975" cy="2762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F8F2F-16AB-4953-AC26-22F1348587EE}" type="datetime1">
              <a:rPr lang="en-US" smtClean="0"/>
              <a:pPr>
                <a:defRPr/>
              </a:pPr>
              <a:t>7/22/2015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878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8496" y="6569075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52438"/>
            <a:ext cx="7532688" cy="447675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1447800"/>
            <a:ext cx="8150225" cy="483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>
          <a:xfrm>
            <a:off x="936625" y="6495743"/>
            <a:ext cx="892175" cy="276225"/>
          </a:xfrm>
          <a:solidFill>
            <a:schemeClr val="bg1"/>
          </a:solidFill>
          <a:ln/>
        </p:spPr>
        <p:txBody>
          <a:bodyPr anchor="ctr"/>
          <a:lstStyle>
            <a:lvl1pPr algn="ctr"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fld id="{A48680BB-071E-4C31-B4CD-1E4F48426162}" type="datetime1">
              <a:rPr lang="en-US" smtClean="0">
                <a:solidFill>
                  <a:srgbClr val="4F81BD">
                    <a:lumMod val="75000"/>
                  </a:srgbClr>
                </a:solidFill>
              </a:rPr>
              <a:pPr>
                <a:defRPr/>
              </a:pPr>
              <a:t>7/22/2015</a:t>
            </a:fld>
            <a:endParaRPr lang="en-US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29504" y="6433883"/>
            <a:ext cx="838192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9867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CE9B2-7239-4954-A9F3-B1FA653C254D}" type="datetime1">
              <a:rPr lang="en-US" smtClean="0"/>
              <a:pPr>
                <a:defRPr/>
              </a:pPr>
              <a:t>7/22/2015</a:t>
            </a:fld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8496" y="6453547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2665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0375" y="1066800"/>
            <a:ext cx="4035425" cy="5164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5425" cy="5164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679F7-04AB-448B-8607-84F784BDA30D}" type="datetime1">
              <a:rPr lang="en-US" smtClean="0"/>
              <a:pPr>
                <a:defRPr/>
              </a:pPr>
              <a:t>7/22/2015</a:t>
            </a:fld>
            <a:endParaRPr lang="en-US" dirty="0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8496" y="6453547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24150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976EA-1717-4799-979C-674B704C4E4E}" type="datetime1">
              <a:rPr lang="en-US" smtClean="0"/>
              <a:pPr>
                <a:defRPr/>
              </a:pPr>
              <a:t>7/22/2015</a:t>
            </a:fld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8496" y="6453547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85119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61CA0-A49E-4D4B-B0CC-F9F0B0A30F68}" type="datetime1">
              <a:rPr lang="en-US" smtClean="0"/>
              <a:pPr>
                <a:defRPr/>
              </a:pPr>
              <a:t>7/22/2015</a:t>
            </a:fld>
            <a:endParaRPr lang="en-US"/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8496" y="6453547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78680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6DD28-0DD4-4A7C-88F4-413914234CD0}" type="datetime1">
              <a:rPr lang="en-US" smtClean="0"/>
              <a:pPr>
                <a:defRPr/>
              </a:pPr>
              <a:t>7/22/2015</a:t>
            </a:fld>
            <a:endParaRPr lang="en-US"/>
          </a:p>
        </p:txBody>
      </p:sp>
      <p:sp>
        <p:nvSpPr>
          <p:cNvPr id="4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8496" y="6453547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6841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DBEE1-3376-4B4A-B54F-300C08CC729D}" type="datetime1">
              <a:rPr lang="en-US" smtClean="0"/>
              <a:pPr>
                <a:defRPr/>
              </a:pPr>
              <a:t>7/22/2015</a:t>
            </a:fld>
            <a:endParaRPr lang="en-US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8496" y="6453547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5565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1D2B0-E4B5-4504-B41B-8C57C57CDCB1}" type="datetime1">
              <a:rPr lang="en-US" smtClean="0"/>
              <a:pPr>
                <a:defRPr/>
              </a:pPr>
              <a:t>7/22/2015</a:t>
            </a:fld>
            <a:endParaRPr lang="en-US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8496" y="6453547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90031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BA5D9-4B77-4028-B088-DB9E067B2C91}" type="datetime1">
              <a:rPr lang="en-US" smtClean="0"/>
              <a:pPr>
                <a:defRPr/>
              </a:pPr>
              <a:t>7/22/2015</a:t>
            </a:fld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8496" y="6453547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3795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3050" y="261938"/>
            <a:ext cx="2060575" cy="5969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6563" y="261938"/>
            <a:ext cx="6034087" cy="5969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10271-208D-4114-89A4-B11F06AA9427}" type="datetime1">
              <a:rPr lang="en-US" smtClean="0"/>
              <a:pPr>
                <a:defRPr/>
              </a:pPr>
              <a:t>7/22/2015</a:t>
            </a:fld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8496" y="6453547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586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0375" y="1066800"/>
            <a:ext cx="4035425" cy="5164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5425" cy="5164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8496" y="6569075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563" y="261938"/>
            <a:ext cx="8239125" cy="447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60375" y="1066800"/>
            <a:ext cx="4035425" cy="51641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066800"/>
            <a:ext cx="4035425" cy="5164138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F8D18D-2DE2-472B-97A5-96E7AAFCF685}" type="datetime1">
              <a:rPr lang="en-US" smtClean="0"/>
              <a:pPr>
                <a:defRPr/>
              </a:pPr>
              <a:t>7/22/2015</a:t>
            </a:fld>
            <a:endParaRPr lang="en-US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8496" y="6453547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0845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61938"/>
            <a:ext cx="7608888" cy="7286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60375" y="1066800"/>
            <a:ext cx="8223250" cy="5164138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C719C-0FC8-49B6-BA31-0E3E2F7C9965}" type="datetime1">
              <a:rPr lang="en-US" smtClean="0"/>
              <a:pPr>
                <a:defRPr/>
              </a:pPr>
              <a:t>7/22/2015</a:t>
            </a:fld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8496" y="6453547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0683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36563" y="452438"/>
            <a:ext cx="8247062" cy="583406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CB8BD3-0CE5-42D5-BC59-ADE8109708D8}" type="datetime1">
              <a:rPr lang="en-US" smtClean="0"/>
              <a:pPr>
                <a:defRPr/>
              </a:pPr>
              <a:t>7/22/2015</a:t>
            </a:fld>
            <a:endParaRPr lang="en-US"/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8496" y="6453547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60586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563" y="452438"/>
            <a:ext cx="8239125" cy="447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0375" y="1122363"/>
            <a:ext cx="4035425" cy="51641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122363"/>
            <a:ext cx="4035425" cy="25050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79838"/>
            <a:ext cx="4035425" cy="2506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31FD6-4BD6-40A1-B85D-77350E8F39C7}" type="datetime1">
              <a:rPr lang="en-US" smtClean="0"/>
              <a:pPr>
                <a:defRPr/>
              </a:pPr>
              <a:t>7/22/2015</a:t>
            </a:fld>
            <a:endParaRPr lang="en-US"/>
          </a:p>
        </p:txBody>
      </p:sp>
      <p:sp>
        <p:nvSpPr>
          <p:cNvPr id="8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8496" y="6453547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77463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C669A-F6C0-4F13-B1C8-540449C9386D}" type="datetime1">
              <a:rPr lang="en-US" smtClean="0">
                <a:solidFill>
                  <a:srgbClr val="000000"/>
                </a:solidFill>
              </a:rPr>
              <a:pPr>
                <a:defRPr/>
              </a:pPr>
              <a:t>7/22/2015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8496" y="6453547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77387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67795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solidFill>
                  <a:srgbClr val="FFFF00"/>
                </a:solidFill>
                <a:effectLst/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413750" y="6351588"/>
            <a:ext cx="381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FA3A6-EA5B-604C-9EBB-62615FBC7FD6}" type="slidenum">
              <a:rPr lang="en-US">
                <a:solidFill>
                  <a:srgbClr val="4F81BD">
                    <a:lumMod val="75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2460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1200" dirty="0"/>
            </a:lvl1pPr>
          </a:lstStyle>
          <a:p>
            <a:pPr>
              <a:defRPr/>
            </a:pPr>
            <a:endParaRPr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331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8496" y="6453547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8496" y="6453547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8496" y="6453547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xfrm>
            <a:off x="6781800" y="6601439"/>
            <a:ext cx="8921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DBEE1-3376-4B4A-B54F-300C08CC729D}" type="datetime1">
              <a:rPr lang="en-US" smtClean="0"/>
              <a:pPr>
                <a:defRPr/>
              </a:pPr>
              <a:t>7/22/2015</a:t>
            </a:fld>
            <a:endParaRPr lang="en-US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8496" y="6453547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xfrm>
            <a:off x="6781800" y="6601439"/>
            <a:ext cx="8921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1D2B0-E4B5-4504-B41B-8C57C57CDCB1}" type="datetime1">
              <a:rPr lang="en-US" smtClean="0"/>
              <a:pPr>
                <a:defRPr/>
              </a:pPr>
              <a:t>7/22/2015</a:t>
            </a:fld>
            <a:endParaRPr lang="en-US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8496" y="6453547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slideLayout" Target="../slideLayouts/slideLayout4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>
          <a:xfrm>
            <a:off x="6353" y="-1587"/>
            <a:ext cx="9147171" cy="235527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0000">
                <a:srgbClr val="F8F8F8"/>
              </a:gs>
              <a:gs pos="100000">
                <a:schemeClr val="bg1">
                  <a:alpha val="0"/>
                </a:schemeClr>
              </a:gs>
            </a:gsLst>
            <a:lin ang="6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0" y="260350"/>
            <a:ext cx="9144000" cy="814388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0375" y="1122363"/>
            <a:ext cx="8223250" cy="516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7175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36563" y="452438"/>
            <a:ext cx="823912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7179" name="Picture 11" descr="DOE Seal LoRes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106363" y="220663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Straight Connector 11"/>
          <p:cNvCxnSpPr/>
          <p:nvPr/>
        </p:nvCxnSpPr>
        <p:spPr bwMode="auto">
          <a:xfrm>
            <a:off x="0" y="6636776"/>
            <a:ext cx="9144000" cy="0"/>
          </a:xfrm>
          <a:prstGeom prst="line">
            <a:avLst/>
          </a:prstGeom>
          <a:solidFill>
            <a:schemeClr val="bg2"/>
          </a:solidFill>
          <a:ln w="12700" cap="flat" cmpd="sng" algn="ctr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8496" y="6569075"/>
            <a:ext cx="1066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2743200" y="6477000"/>
            <a:ext cx="3352799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200" b="1" kern="0" dirty="0">
              <a:solidFill>
                <a:srgbClr val="FF0000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200" b="1" kern="0" dirty="0">
              <a:solidFill>
                <a:srgbClr val="FF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702" r:id="rId17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00">
          <a:solidFill>
            <a:srgbClr val="0033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00">
          <a:solidFill>
            <a:srgbClr val="003399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00">
          <a:solidFill>
            <a:srgbClr val="003399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00">
          <a:solidFill>
            <a:srgbClr val="003399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00">
          <a:solidFill>
            <a:srgbClr val="003399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600">
          <a:solidFill>
            <a:srgbClr val="003399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600">
          <a:solidFill>
            <a:srgbClr val="003399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600">
          <a:solidFill>
            <a:srgbClr val="003399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600">
          <a:solidFill>
            <a:srgbClr val="003399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rgbClr val="0033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>
          <a:solidFill>
            <a:srgbClr val="0033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rgbClr val="0033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rgbClr val="0033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rgbClr val="0033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rgbClr val="0033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rgbClr val="0033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rgbClr val="0033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777B4-2B0D-4143-B8FE-2C9F85612445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6A30D-E206-4AF2-8C11-5C42ADA4A1D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799" y="1371600"/>
            <a:ext cx="7997825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7175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220663"/>
            <a:ext cx="7532688" cy="914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31162" y="6477000"/>
            <a:ext cx="989601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solidFill>
                  <a:srgbClr val="898989"/>
                </a:solidFill>
                <a:latin typeface="Arial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C1E3F55-CAAF-43CC-AF97-2A9E963604A0}" type="datetime1">
              <a:rPr lang="en-US" smtClean="0"/>
              <a:pPr fontAlgn="base">
                <a:spcAft>
                  <a:spcPct val="0"/>
                </a:spcAft>
                <a:defRPr/>
              </a:pPr>
              <a:t>7/22/2015</a:t>
            </a:fld>
            <a:endParaRPr lang="en-US" dirty="0"/>
          </a:p>
        </p:txBody>
      </p:sp>
      <p:pic>
        <p:nvPicPr>
          <p:cNvPr id="7179" name="Picture 11" descr="DOE Seal LoRes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106363" y="220663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620124" y="6473382"/>
            <a:ext cx="5334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048367B6-A0F1-485F-928A-F8387AE218C3}" type="slidenum">
              <a:rPr lang="en-US" smtClean="0">
                <a:solidFill>
                  <a:srgbClr val="4F81B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F81B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75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  <p:sldLayoutId id="2147483755" r:id="rId14"/>
    <p:sldLayoutId id="2147483756" r:id="rId15"/>
    <p:sldLayoutId id="2147483757" r:id="rId16"/>
    <p:sldLayoutId id="2147483758" r:id="rId17"/>
    <p:sldLayoutId id="2147483759" r:id="rId18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0">
          <a:solidFill>
            <a:srgbClr val="0033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00">
          <a:solidFill>
            <a:srgbClr val="003399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00">
          <a:solidFill>
            <a:srgbClr val="003399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00">
          <a:solidFill>
            <a:srgbClr val="003399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00">
          <a:solidFill>
            <a:srgbClr val="003399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600">
          <a:solidFill>
            <a:srgbClr val="003399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600">
          <a:solidFill>
            <a:srgbClr val="003399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600">
          <a:solidFill>
            <a:srgbClr val="003399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600">
          <a:solidFill>
            <a:srgbClr val="003399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>
          <a:solidFill>
            <a:srgbClr val="0033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rgbClr val="0033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>
          <a:solidFill>
            <a:srgbClr val="0033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>
          <a:solidFill>
            <a:srgbClr val="0033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rgbClr val="0033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rgbClr val="0033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rgbClr val="0033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rgbClr val="0033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52438"/>
            <a:ext cx="7848600" cy="447675"/>
          </a:xfrm>
        </p:spPr>
        <p:txBody>
          <a:bodyPr/>
          <a:lstStyle/>
          <a:p>
            <a:pPr algn="l"/>
            <a:r>
              <a:rPr lang="en-US" sz="2300" dirty="0" smtClean="0">
                <a:solidFill>
                  <a:schemeClr val="tx2"/>
                </a:solidFill>
              </a:rPr>
              <a:t>Interconnected Energy and Water Systems</a:t>
            </a:r>
            <a:endParaRPr lang="en-US" sz="2300" dirty="0">
              <a:solidFill>
                <a:schemeClr val="tx2"/>
              </a:solidFill>
            </a:endParaRPr>
          </a:p>
        </p:txBody>
      </p:sp>
      <p:pic>
        <p:nvPicPr>
          <p:cNvPr id="7" name="Picture 6" descr="Water Energy (10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624" y="1234440"/>
            <a:ext cx="7378753" cy="539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71458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Office Theme">
  <a:themeElements>
    <a:clrScheme name="1_Office Theme 5">
      <a:dk1>
        <a:srgbClr val="4D4D4D"/>
      </a:dk1>
      <a:lt1>
        <a:srgbClr val="FFFFFF"/>
      </a:lt1>
      <a:dk2>
        <a:srgbClr val="1F497D"/>
      </a:dk2>
      <a:lt2>
        <a:srgbClr val="EEECE1"/>
      </a:lt2>
      <a:accent1>
        <a:srgbClr val="FFCC00"/>
      </a:accent1>
      <a:accent2>
        <a:srgbClr val="4F81BD"/>
      </a:accent2>
      <a:accent3>
        <a:srgbClr val="FFFFFF"/>
      </a:accent3>
      <a:accent4>
        <a:srgbClr val="404040"/>
      </a:accent4>
      <a:accent5>
        <a:srgbClr val="FFE2AA"/>
      </a:accent5>
      <a:accent6>
        <a:srgbClr val="4774AB"/>
      </a:accent6>
      <a:hlink>
        <a:srgbClr val="1F497D"/>
      </a:hlink>
      <a:folHlink>
        <a:srgbClr val="5F5F5F"/>
      </a:folHlink>
    </a:clrScheme>
    <a:fontScheme name="1_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1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Theme 2">
        <a:dk1>
          <a:srgbClr val="4D4D4D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FF9900"/>
        </a:accent2>
        <a:accent3>
          <a:srgbClr val="FFFFFF"/>
        </a:accent3>
        <a:accent4>
          <a:srgbClr val="404040"/>
        </a:accent4>
        <a:accent5>
          <a:srgbClr val="B2C1DB"/>
        </a:accent5>
        <a:accent6>
          <a:srgbClr val="E78A00"/>
        </a:accent6>
        <a:hlink>
          <a:srgbClr val="99CCFF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Theme 3">
        <a:dk1>
          <a:srgbClr val="4D4D4D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4F81BD"/>
        </a:accent2>
        <a:accent3>
          <a:srgbClr val="FFFFFF"/>
        </a:accent3>
        <a:accent4>
          <a:srgbClr val="404040"/>
        </a:accent4>
        <a:accent5>
          <a:srgbClr val="B2C1DB"/>
        </a:accent5>
        <a:accent6>
          <a:srgbClr val="4774AB"/>
        </a:accent6>
        <a:hlink>
          <a:srgbClr val="1F497D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Theme 4">
        <a:dk1>
          <a:srgbClr val="4D4D4D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FFCC00"/>
        </a:accent2>
        <a:accent3>
          <a:srgbClr val="FFFFFF"/>
        </a:accent3>
        <a:accent4>
          <a:srgbClr val="404040"/>
        </a:accent4>
        <a:accent5>
          <a:srgbClr val="B2C1DB"/>
        </a:accent5>
        <a:accent6>
          <a:srgbClr val="E7B900"/>
        </a:accent6>
        <a:hlink>
          <a:srgbClr val="1F497D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Theme 5">
        <a:dk1>
          <a:srgbClr val="4D4D4D"/>
        </a:dk1>
        <a:lt1>
          <a:srgbClr val="FFFFFF"/>
        </a:lt1>
        <a:dk2>
          <a:srgbClr val="1F497D"/>
        </a:dk2>
        <a:lt2>
          <a:srgbClr val="EEECE1"/>
        </a:lt2>
        <a:accent1>
          <a:srgbClr val="FFCC00"/>
        </a:accent1>
        <a:accent2>
          <a:srgbClr val="4F81BD"/>
        </a:accent2>
        <a:accent3>
          <a:srgbClr val="FFFFFF"/>
        </a:accent3>
        <a:accent4>
          <a:srgbClr val="404040"/>
        </a:accent4>
        <a:accent5>
          <a:srgbClr val="FFE2AA"/>
        </a:accent5>
        <a:accent6>
          <a:srgbClr val="4774AB"/>
        </a:accent6>
        <a:hlink>
          <a:srgbClr val="1F497D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5_Office Theme">
  <a:themeElements>
    <a:clrScheme name="1_Office Theme 5">
      <a:dk1>
        <a:srgbClr val="4D4D4D"/>
      </a:dk1>
      <a:lt1>
        <a:srgbClr val="FFFFFF"/>
      </a:lt1>
      <a:dk2>
        <a:srgbClr val="1F497D"/>
      </a:dk2>
      <a:lt2>
        <a:srgbClr val="EEECE1"/>
      </a:lt2>
      <a:accent1>
        <a:srgbClr val="FFCC00"/>
      </a:accent1>
      <a:accent2>
        <a:srgbClr val="4F81BD"/>
      </a:accent2>
      <a:accent3>
        <a:srgbClr val="FFFFFF"/>
      </a:accent3>
      <a:accent4>
        <a:srgbClr val="404040"/>
      </a:accent4>
      <a:accent5>
        <a:srgbClr val="FFE2AA"/>
      </a:accent5>
      <a:accent6>
        <a:srgbClr val="4774AB"/>
      </a:accent6>
      <a:hlink>
        <a:srgbClr val="1F497D"/>
      </a:hlink>
      <a:folHlink>
        <a:srgbClr val="5F5F5F"/>
      </a:folHlink>
    </a:clrScheme>
    <a:fontScheme name="1_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alibri" pitchFamily="34" charset="0"/>
          </a:defRPr>
        </a:defPPr>
      </a:lstStyle>
    </a:spDef>
    <a:lnDef>
      <a:spPr bwMode="auto">
        <a:solidFill>
          <a:schemeClr val="bg2"/>
        </a:solidFill>
        <a:ln w="25400" cap="flat" cmpd="sng" algn="ctr">
          <a:solidFill>
            <a:srgbClr val="FFC000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</a:objectDefaults>
  <a:extraClrSchemeLst>
    <a:extraClrScheme>
      <a:clrScheme name="1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Theme 2">
        <a:dk1>
          <a:srgbClr val="4D4D4D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FF9900"/>
        </a:accent2>
        <a:accent3>
          <a:srgbClr val="FFFFFF"/>
        </a:accent3>
        <a:accent4>
          <a:srgbClr val="404040"/>
        </a:accent4>
        <a:accent5>
          <a:srgbClr val="B2C1DB"/>
        </a:accent5>
        <a:accent6>
          <a:srgbClr val="E78A00"/>
        </a:accent6>
        <a:hlink>
          <a:srgbClr val="99CCFF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Theme 3">
        <a:dk1>
          <a:srgbClr val="4D4D4D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4F81BD"/>
        </a:accent2>
        <a:accent3>
          <a:srgbClr val="FFFFFF"/>
        </a:accent3>
        <a:accent4>
          <a:srgbClr val="404040"/>
        </a:accent4>
        <a:accent5>
          <a:srgbClr val="B2C1DB"/>
        </a:accent5>
        <a:accent6>
          <a:srgbClr val="4774AB"/>
        </a:accent6>
        <a:hlink>
          <a:srgbClr val="1F497D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Theme 4">
        <a:dk1>
          <a:srgbClr val="4D4D4D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FFCC00"/>
        </a:accent2>
        <a:accent3>
          <a:srgbClr val="FFFFFF"/>
        </a:accent3>
        <a:accent4>
          <a:srgbClr val="404040"/>
        </a:accent4>
        <a:accent5>
          <a:srgbClr val="B2C1DB"/>
        </a:accent5>
        <a:accent6>
          <a:srgbClr val="E7B900"/>
        </a:accent6>
        <a:hlink>
          <a:srgbClr val="1F497D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Theme 5">
        <a:dk1>
          <a:srgbClr val="4D4D4D"/>
        </a:dk1>
        <a:lt1>
          <a:srgbClr val="FFFFFF"/>
        </a:lt1>
        <a:dk2>
          <a:srgbClr val="1F497D"/>
        </a:dk2>
        <a:lt2>
          <a:srgbClr val="EEECE1"/>
        </a:lt2>
        <a:accent1>
          <a:srgbClr val="FFCC00"/>
        </a:accent1>
        <a:accent2>
          <a:srgbClr val="4F81BD"/>
        </a:accent2>
        <a:accent3>
          <a:srgbClr val="FFFFFF"/>
        </a:accent3>
        <a:accent4>
          <a:srgbClr val="404040"/>
        </a:accent4>
        <a:accent5>
          <a:srgbClr val="FFE2AA"/>
        </a:accent5>
        <a:accent6>
          <a:srgbClr val="4774AB"/>
        </a:accent6>
        <a:hlink>
          <a:srgbClr val="1F497D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11461</TotalTime>
  <Words>6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4_Office Theme</vt:lpstr>
      <vt:lpstr>Custom Design</vt:lpstr>
      <vt:lpstr>5_Office Theme</vt:lpstr>
      <vt:lpstr>Interconnected Energy and Water Systems</vt:lpstr>
    </vt:vector>
  </TitlesOfParts>
  <Company>U.S. Department of Energy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Stephen Hendrickson</dc:creator>
  <cp:lastModifiedBy>Thompson, Kacie</cp:lastModifiedBy>
  <cp:revision>870</cp:revision>
  <cp:lastPrinted>2015-04-09T00:01:39Z</cp:lastPrinted>
  <dcterms:created xsi:type="dcterms:W3CDTF">2013-06-20T11:47:50Z</dcterms:created>
  <dcterms:modified xsi:type="dcterms:W3CDTF">2015-07-22T14:14:28Z</dcterms:modified>
</cp:coreProperties>
</file>